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drawing2.xml" ContentType="application/vnd.ms-office.drawingml.diagramDrawing+xml"/>
  <Override PartName="/ppt/slides/slide2.xml" ContentType="application/vnd.openxmlformats-officedocument.presentationml.slide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diagrams/layout1.xml" ContentType="application/vnd.openxmlformats-officedocument.drawingml.diagramLayout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layout2.xml" ContentType="application/vnd.openxmlformats-officedocument.drawingml.diagram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diagrams/data1.xml" ContentType="application/vnd.openxmlformats-officedocument.drawingml.diagramData+xml"/>
  <Override PartName="/ppt/diagrams/quickStyle3.xml" ContentType="application/vnd.openxmlformats-officedocument.drawingml.diagramStyle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3.xml" ContentType="application/vnd.openxmlformats-officedocument.drawingml.diagramData+xml"/>
  <Override PartName="/ppt/slideLayouts/slideLayout1.xml" ContentType="application/vnd.openxmlformats-officedocument.presentationml.slideLayout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diagrams/drawing1.xml" ContentType="application/vnd.ms-office.drawingml.diagramDrawing+xml"/>
  <Override PartName="/ppt/diagrams/layout3.xml" ContentType="application/vnd.openxmlformats-officedocument.drawingml.diagramLayout+xml"/>
  <Override PartName="/ppt/diagrams/colors2.xml" ContentType="application/vnd.openxmlformats-officedocument.drawingml.diagramColors+xml"/>
  <Override PartName="/ppt/slides/slide6.xml" ContentType="application/vnd.openxmlformats-officedocument.presentationml.slide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45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C8FF89-3A06-C64D-84CE-4257454B7B30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5A8D11A1-1B92-224F-9797-594BDBAAB3E2}">
      <dgm:prSet phldrT="[Text]" custT="1"/>
      <dgm:spPr/>
      <dgm:t>
        <a:bodyPr/>
        <a:lstStyle/>
        <a:p>
          <a:r>
            <a:rPr lang="en-US" sz="1400" dirty="0" smtClean="0"/>
            <a:t>Community Liaison contacts Community Leaders and vice-versa</a:t>
          </a:r>
          <a:endParaRPr lang="en-US" sz="1400" dirty="0"/>
        </a:p>
      </dgm:t>
    </dgm:pt>
    <dgm:pt modelId="{7D0A49C2-3950-F640-AA3D-03223CD5D987}" type="parTrans" cxnId="{2693A85F-65E7-E146-8E45-1C675B335BE5}">
      <dgm:prSet/>
      <dgm:spPr/>
      <dgm:t>
        <a:bodyPr/>
        <a:lstStyle/>
        <a:p>
          <a:endParaRPr lang="en-US"/>
        </a:p>
      </dgm:t>
    </dgm:pt>
    <dgm:pt modelId="{F9E5CA3E-B53D-A048-8B4D-CBBEF2C4FC7B}" type="sibTrans" cxnId="{2693A85F-65E7-E146-8E45-1C675B335BE5}">
      <dgm:prSet/>
      <dgm:spPr/>
      <dgm:t>
        <a:bodyPr/>
        <a:lstStyle/>
        <a:p>
          <a:endParaRPr lang="en-US"/>
        </a:p>
      </dgm:t>
    </dgm:pt>
    <dgm:pt modelId="{252D2C74-585F-B343-BBDA-482FEA9510B1}">
      <dgm:prSet phldrT="[Text]"/>
      <dgm:spPr/>
      <dgm:t>
        <a:bodyPr/>
        <a:lstStyle/>
        <a:p>
          <a:r>
            <a:rPr lang="en-US" dirty="0" smtClean="0"/>
            <a:t>Community Leaders ask for our help at a Community Event</a:t>
          </a:r>
          <a:endParaRPr lang="en-US" dirty="0"/>
        </a:p>
      </dgm:t>
    </dgm:pt>
    <dgm:pt modelId="{C9F2C565-38EC-C04E-9777-300E95B07A88}" type="parTrans" cxnId="{FE3D338F-FD22-E643-B655-C0FB9F5BA88D}">
      <dgm:prSet/>
      <dgm:spPr/>
      <dgm:t>
        <a:bodyPr/>
        <a:lstStyle/>
        <a:p>
          <a:endParaRPr lang="en-US"/>
        </a:p>
      </dgm:t>
    </dgm:pt>
    <dgm:pt modelId="{175BB883-2FED-FC4F-BBD5-3E6EF8DD7E0E}" type="sibTrans" cxnId="{FE3D338F-FD22-E643-B655-C0FB9F5BA88D}">
      <dgm:prSet/>
      <dgm:spPr/>
      <dgm:t>
        <a:bodyPr/>
        <a:lstStyle/>
        <a:p>
          <a:endParaRPr lang="en-US"/>
        </a:p>
      </dgm:t>
    </dgm:pt>
    <dgm:pt modelId="{11EA9515-FB1A-1041-9EEE-A000E84FF4A4}">
      <dgm:prSet phldrT="[Text]" custT="1"/>
      <dgm:spPr/>
      <dgm:t>
        <a:bodyPr/>
        <a:lstStyle/>
        <a:p>
          <a:r>
            <a:rPr lang="en-US" sz="1400" dirty="0" smtClean="0"/>
            <a:t>Community Liaison reports to PPE group on the target audience and topic of outreach</a:t>
          </a:r>
          <a:endParaRPr lang="en-US" sz="1400" dirty="0"/>
        </a:p>
      </dgm:t>
    </dgm:pt>
    <dgm:pt modelId="{A30E4760-C88A-4A47-9EC7-3A70B66B8EE1}" type="parTrans" cxnId="{75AE43B1-9628-A444-A7EE-210A2A26CA3B}">
      <dgm:prSet/>
      <dgm:spPr/>
      <dgm:t>
        <a:bodyPr/>
        <a:lstStyle/>
        <a:p>
          <a:endParaRPr lang="en-US"/>
        </a:p>
      </dgm:t>
    </dgm:pt>
    <dgm:pt modelId="{518984AC-F0F3-5144-A9F4-621B3B43FE23}" type="sibTrans" cxnId="{75AE43B1-9628-A444-A7EE-210A2A26CA3B}">
      <dgm:prSet/>
      <dgm:spPr/>
      <dgm:t>
        <a:bodyPr/>
        <a:lstStyle/>
        <a:p>
          <a:endParaRPr lang="en-US"/>
        </a:p>
      </dgm:t>
    </dgm:pt>
    <dgm:pt modelId="{B10BE8B6-CC2B-754B-B0A7-E7AEEAF83CF6}" type="pres">
      <dgm:prSet presAssocID="{DBC8FF89-3A06-C64D-84CE-4257454B7B30}" presName="Name0" presStyleCnt="0">
        <dgm:presLayoutVars>
          <dgm:dir/>
          <dgm:resizeHandles val="exact"/>
        </dgm:presLayoutVars>
      </dgm:prSet>
      <dgm:spPr/>
    </dgm:pt>
    <dgm:pt modelId="{83BF6D79-76DB-CA4F-9324-6D25C42601F2}" type="pres">
      <dgm:prSet presAssocID="{5A8D11A1-1B92-224F-9797-594BDBAAB3E2}" presName="node" presStyleLbl="node1" presStyleIdx="0" presStyleCnt="3" custScaleX="176839" custScaleY="121527" custLinFactNeighborX="76694" custLinFactNeighborY="-923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C178D-783F-5D4C-9CBA-52754DD328B1}" type="pres">
      <dgm:prSet presAssocID="{F9E5CA3E-B53D-A048-8B4D-CBBEF2C4FC7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79D67F5-C2A1-3E40-A08A-1DFACCAECEA8}" type="pres">
      <dgm:prSet presAssocID="{F9E5CA3E-B53D-A048-8B4D-CBBEF2C4FC7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9E5152C-8241-1140-98EE-3571D3AF9357}" type="pres">
      <dgm:prSet presAssocID="{252D2C74-585F-B343-BBDA-482FEA9510B1}" presName="node" presStyleLbl="node1" presStyleIdx="1" presStyleCnt="3" custScaleX="182793" custScaleY="103371" custLinFactY="10687" custLinFactNeighborX="1134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D3C59-B915-C347-B5A7-4022619C3B8C}" type="pres">
      <dgm:prSet presAssocID="{175BB883-2FED-FC4F-BBD5-3E6EF8DD7E0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8B79B81-5CD6-A443-B59E-6D9DB985ADA2}" type="pres">
      <dgm:prSet presAssocID="{175BB883-2FED-FC4F-BBD5-3E6EF8DD7E0E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B8CCB8E-BEBD-5546-A2A1-F3C1B890DDF6}" type="pres">
      <dgm:prSet presAssocID="{11EA9515-FB1A-1041-9EEE-A000E84FF4A4}" presName="node" presStyleLbl="node1" presStyleIdx="2" presStyleCnt="3" custScaleX="185918" custScaleY="112061" custLinFactNeighborX="-72750" custLinFactNeighborY="-92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067099-A9DC-5542-8EA8-503900BFF910}" type="presOf" srcId="{F9E5CA3E-B53D-A048-8B4D-CBBEF2C4FC7B}" destId="{E79D67F5-C2A1-3E40-A08A-1DFACCAECEA8}" srcOrd="1" destOrd="0" presId="urn:microsoft.com/office/officeart/2005/8/layout/process1"/>
    <dgm:cxn modelId="{F2F050DE-07DD-5A47-BF33-376472A72CB0}" type="presOf" srcId="{DBC8FF89-3A06-C64D-84CE-4257454B7B30}" destId="{B10BE8B6-CC2B-754B-B0A7-E7AEEAF83CF6}" srcOrd="0" destOrd="0" presId="urn:microsoft.com/office/officeart/2005/8/layout/process1"/>
    <dgm:cxn modelId="{A517CEC5-D566-3243-B742-036B109685DA}" type="presOf" srcId="{252D2C74-585F-B343-BBDA-482FEA9510B1}" destId="{F9E5152C-8241-1140-98EE-3571D3AF9357}" srcOrd="0" destOrd="0" presId="urn:microsoft.com/office/officeart/2005/8/layout/process1"/>
    <dgm:cxn modelId="{2693A85F-65E7-E146-8E45-1C675B335BE5}" srcId="{DBC8FF89-3A06-C64D-84CE-4257454B7B30}" destId="{5A8D11A1-1B92-224F-9797-594BDBAAB3E2}" srcOrd="0" destOrd="0" parTransId="{7D0A49C2-3950-F640-AA3D-03223CD5D987}" sibTransId="{F9E5CA3E-B53D-A048-8B4D-CBBEF2C4FC7B}"/>
    <dgm:cxn modelId="{5D7764AC-D7A6-1A49-824E-180161F4AF84}" type="presOf" srcId="{11EA9515-FB1A-1041-9EEE-A000E84FF4A4}" destId="{DB8CCB8E-BEBD-5546-A2A1-F3C1B890DDF6}" srcOrd="0" destOrd="0" presId="urn:microsoft.com/office/officeart/2005/8/layout/process1"/>
    <dgm:cxn modelId="{722E0617-9DBF-A74D-B3DB-FE82268EEA00}" type="presOf" srcId="{F9E5CA3E-B53D-A048-8B4D-CBBEF2C4FC7B}" destId="{43BC178D-783F-5D4C-9CBA-52754DD328B1}" srcOrd="0" destOrd="0" presId="urn:microsoft.com/office/officeart/2005/8/layout/process1"/>
    <dgm:cxn modelId="{6BD3076B-85D7-A249-9F2D-A1D4115F3B9E}" type="presOf" srcId="{5A8D11A1-1B92-224F-9797-594BDBAAB3E2}" destId="{83BF6D79-76DB-CA4F-9324-6D25C42601F2}" srcOrd="0" destOrd="0" presId="urn:microsoft.com/office/officeart/2005/8/layout/process1"/>
    <dgm:cxn modelId="{294915EE-1343-7846-8372-D779864260AB}" type="presOf" srcId="{175BB883-2FED-FC4F-BBD5-3E6EF8DD7E0E}" destId="{A8B79B81-5CD6-A443-B59E-6D9DB985ADA2}" srcOrd="1" destOrd="0" presId="urn:microsoft.com/office/officeart/2005/8/layout/process1"/>
    <dgm:cxn modelId="{47CE11DE-E589-9E42-BF8C-0AF3D02FD930}" type="presOf" srcId="{175BB883-2FED-FC4F-BBD5-3E6EF8DD7E0E}" destId="{834D3C59-B915-C347-B5A7-4022619C3B8C}" srcOrd="0" destOrd="0" presId="urn:microsoft.com/office/officeart/2005/8/layout/process1"/>
    <dgm:cxn modelId="{75AE43B1-9628-A444-A7EE-210A2A26CA3B}" srcId="{DBC8FF89-3A06-C64D-84CE-4257454B7B30}" destId="{11EA9515-FB1A-1041-9EEE-A000E84FF4A4}" srcOrd="2" destOrd="0" parTransId="{A30E4760-C88A-4A47-9EC7-3A70B66B8EE1}" sibTransId="{518984AC-F0F3-5144-A9F4-621B3B43FE23}"/>
    <dgm:cxn modelId="{FE3D338F-FD22-E643-B655-C0FB9F5BA88D}" srcId="{DBC8FF89-3A06-C64D-84CE-4257454B7B30}" destId="{252D2C74-585F-B343-BBDA-482FEA9510B1}" srcOrd="1" destOrd="0" parTransId="{C9F2C565-38EC-C04E-9777-300E95B07A88}" sibTransId="{175BB883-2FED-FC4F-BBD5-3E6EF8DD7E0E}"/>
    <dgm:cxn modelId="{1C61AE79-47C7-414F-9AAC-11CDD37464AA}" type="presParOf" srcId="{B10BE8B6-CC2B-754B-B0A7-E7AEEAF83CF6}" destId="{83BF6D79-76DB-CA4F-9324-6D25C42601F2}" srcOrd="0" destOrd="0" presId="urn:microsoft.com/office/officeart/2005/8/layout/process1"/>
    <dgm:cxn modelId="{147DE21D-F2F0-C147-A7CB-FE6948474946}" type="presParOf" srcId="{B10BE8B6-CC2B-754B-B0A7-E7AEEAF83CF6}" destId="{43BC178D-783F-5D4C-9CBA-52754DD328B1}" srcOrd="1" destOrd="0" presId="urn:microsoft.com/office/officeart/2005/8/layout/process1"/>
    <dgm:cxn modelId="{86FCBA98-17CD-8041-8C5E-58C67D8E1D7F}" type="presParOf" srcId="{43BC178D-783F-5D4C-9CBA-52754DD328B1}" destId="{E79D67F5-C2A1-3E40-A08A-1DFACCAECEA8}" srcOrd="0" destOrd="0" presId="urn:microsoft.com/office/officeart/2005/8/layout/process1"/>
    <dgm:cxn modelId="{5264BAE7-F04C-994E-97E8-A733C23752C9}" type="presParOf" srcId="{B10BE8B6-CC2B-754B-B0A7-E7AEEAF83CF6}" destId="{F9E5152C-8241-1140-98EE-3571D3AF9357}" srcOrd="2" destOrd="0" presId="urn:microsoft.com/office/officeart/2005/8/layout/process1"/>
    <dgm:cxn modelId="{67761FC7-2850-4242-92F1-0AAE13998658}" type="presParOf" srcId="{B10BE8B6-CC2B-754B-B0A7-E7AEEAF83CF6}" destId="{834D3C59-B915-C347-B5A7-4022619C3B8C}" srcOrd="3" destOrd="0" presId="urn:microsoft.com/office/officeart/2005/8/layout/process1"/>
    <dgm:cxn modelId="{151A38D2-D341-9A48-8787-E8283B1CBCDA}" type="presParOf" srcId="{834D3C59-B915-C347-B5A7-4022619C3B8C}" destId="{A8B79B81-5CD6-A443-B59E-6D9DB985ADA2}" srcOrd="0" destOrd="0" presId="urn:microsoft.com/office/officeart/2005/8/layout/process1"/>
    <dgm:cxn modelId="{4F52AF37-904B-A94A-8484-14DC0B320CC3}" type="presParOf" srcId="{B10BE8B6-CC2B-754B-B0A7-E7AEEAF83CF6}" destId="{DB8CCB8E-BEBD-5546-A2A1-F3C1B890DDF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8ACAC9-F5FE-0242-A6D9-1845211ACC2D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CA0A122A-6309-B844-9DF8-563313233C18}">
      <dgm:prSet phldrT="[Text]"/>
      <dgm:spPr/>
      <dgm:t>
        <a:bodyPr/>
        <a:lstStyle/>
        <a:p>
          <a:r>
            <a:rPr lang="en-US" dirty="0" smtClean="0"/>
            <a:t>Group of </a:t>
          </a:r>
          <a:r>
            <a:rPr lang="en-US" dirty="0" err="1" smtClean="0"/>
            <a:t>PPE’s</a:t>
          </a:r>
          <a:r>
            <a:rPr lang="en-US" dirty="0" smtClean="0"/>
            <a:t> commit to preparing for and attending the event.</a:t>
          </a:r>
          <a:endParaRPr lang="en-US" dirty="0"/>
        </a:p>
      </dgm:t>
    </dgm:pt>
    <dgm:pt modelId="{5F7AEA67-3482-0A41-B29C-B11DEDCF8881}" type="parTrans" cxnId="{6F8C706C-58C5-4A4E-8288-81136FDED11A}">
      <dgm:prSet/>
      <dgm:spPr/>
      <dgm:t>
        <a:bodyPr/>
        <a:lstStyle/>
        <a:p>
          <a:endParaRPr lang="en-US"/>
        </a:p>
      </dgm:t>
    </dgm:pt>
    <dgm:pt modelId="{873505EB-6E94-DB47-B19D-1A72EC8D196E}" type="sibTrans" cxnId="{6F8C706C-58C5-4A4E-8288-81136FDED11A}">
      <dgm:prSet/>
      <dgm:spPr/>
      <dgm:t>
        <a:bodyPr/>
        <a:lstStyle/>
        <a:p>
          <a:endParaRPr lang="en-US"/>
        </a:p>
      </dgm:t>
    </dgm:pt>
    <dgm:pt modelId="{36F6B2BF-74D4-2F4E-8D1A-3F7B39F7A49D}">
      <dgm:prSet phldrT="[Text]"/>
      <dgm:spPr/>
      <dgm:t>
        <a:bodyPr/>
        <a:lstStyle/>
        <a:p>
          <a:r>
            <a:rPr lang="en-US" dirty="0" smtClean="0"/>
            <a:t>During Preparation, </a:t>
          </a:r>
          <a:r>
            <a:rPr lang="en-US" dirty="0" err="1" smtClean="0"/>
            <a:t>PPE’s</a:t>
          </a:r>
          <a:r>
            <a:rPr lang="en-US" dirty="0" smtClean="0"/>
            <a:t> search the Toolkit for the appropriate media.</a:t>
          </a:r>
          <a:endParaRPr lang="en-US" dirty="0"/>
        </a:p>
      </dgm:t>
    </dgm:pt>
    <dgm:pt modelId="{3F6710B9-9685-974C-B68D-8B3C29B2099A}" type="parTrans" cxnId="{071BFC44-FD28-0047-8F84-2ABD8C6418C2}">
      <dgm:prSet/>
      <dgm:spPr/>
      <dgm:t>
        <a:bodyPr/>
        <a:lstStyle/>
        <a:p>
          <a:endParaRPr lang="en-US"/>
        </a:p>
      </dgm:t>
    </dgm:pt>
    <dgm:pt modelId="{AC04A5D6-66CB-D043-B996-59AA8CD0988F}" type="sibTrans" cxnId="{071BFC44-FD28-0047-8F84-2ABD8C6418C2}">
      <dgm:prSet/>
      <dgm:spPr/>
      <dgm:t>
        <a:bodyPr/>
        <a:lstStyle/>
        <a:p>
          <a:endParaRPr lang="en-US"/>
        </a:p>
      </dgm:t>
    </dgm:pt>
    <dgm:pt modelId="{DA1B51B1-5A12-9F4C-99E3-A66FA5AE71F4}">
      <dgm:prSet phldrT="[Text]"/>
      <dgm:spPr/>
      <dgm:t>
        <a:bodyPr/>
        <a:lstStyle/>
        <a:p>
          <a:r>
            <a:rPr lang="en-US" dirty="0" err="1" smtClean="0"/>
            <a:t>PPE’s</a:t>
          </a:r>
          <a:r>
            <a:rPr lang="en-US" dirty="0" smtClean="0"/>
            <a:t> plan an outreach based on their chosen resources</a:t>
          </a:r>
          <a:endParaRPr lang="en-US" dirty="0"/>
        </a:p>
      </dgm:t>
    </dgm:pt>
    <dgm:pt modelId="{EF06833E-CE63-6648-BD48-98C7847F9026}" type="parTrans" cxnId="{22A9CAE0-978B-9143-B361-FD13DFE628E7}">
      <dgm:prSet/>
      <dgm:spPr/>
      <dgm:t>
        <a:bodyPr/>
        <a:lstStyle/>
        <a:p>
          <a:endParaRPr lang="en-US"/>
        </a:p>
      </dgm:t>
    </dgm:pt>
    <dgm:pt modelId="{856701A3-6657-3446-8543-1A1E7C9D8B09}" type="sibTrans" cxnId="{22A9CAE0-978B-9143-B361-FD13DFE628E7}">
      <dgm:prSet/>
      <dgm:spPr/>
      <dgm:t>
        <a:bodyPr/>
        <a:lstStyle/>
        <a:p>
          <a:endParaRPr lang="en-US" dirty="0"/>
        </a:p>
      </dgm:t>
    </dgm:pt>
    <dgm:pt modelId="{AC4C7B04-F2DF-C14A-8DAF-61B01A530FCC}">
      <dgm:prSet phldrT="[Text]"/>
      <dgm:spPr/>
      <dgm:t>
        <a:bodyPr/>
        <a:lstStyle/>
        <a:p>
          <a:r>
            <a:rPr lang="en-US" dirty="0" err="1" smtClean="0"/>
            <a:t>PPE’s</a:t>
          </a:r>
          <a:r>
            <a:rPr lang="en-US" dirty="0" smtClean="0"/>
            <a:t> Attend Outreach and MAKE A DIFFERENCE!</a:t>
          </a:r>
          <a:endParaRPr lang="en-US" dirty="0"/>
        </a:p>
      </dgm:t>
    </dgm:pt>
    <dgm:pt modelId="{310252D8-2D90-3847-8892-F52768B198A6}" type="parTrans" cxnId="{B2839255-4EF2-D047-B6B8-6CF12F53CC3D}">
      <dgm:prSet/>
      <dgm:spPr/>
      <dgm:t>
        <a:bodyPr/>
        <a:lstStyle/>
        <a:p>
          <a:endParaRPr lang="en-US"/>
        </a:p>
      </dgm:t>
    </dgm:pt>
    <dgm:pt modelId="{7C864CCD-6E84-264E-88EF-BF1DEFDB7DCA}" type="sibTrans" cxnId="{B2839255-4EF2-D047-B6B8-6CF12F53CC3D}">
      <dgm:prSet/>
      <dgm:spPr/>
      <dgm:t>
        <a:bodyPr/>
        <a:lstStyle/>
        <a:p>
          <a:endParaRPr lang="en-US"/>
        </a:p>
      </dgm:t>
    </dgm:pt>
    <dgm:pt modelId="{398651F1-6A35-7C41-AEA7-8B8BD2BA30E0}" type="pres">
      <dgm:prSet presAssocID="{9E8ACAC9-F5FE-0242-A6D9-1845211ACC2D}" presName="Name0" presStyleCnt="0">
        <dgm:presLayoutVars>
          <dgm:dir/>
          <dgm:resizeHandles val="exact"/>
        </dgm:presLayoutVars>
      </dgm:prSet>
      <dgm:spPr/>
    </dgm:pt>
    <dgm:pt modelId="{E297BA78-B8E9-9F4C-8BD5-FE8F4A88832E}" type="pres">
      <dgm:prSet presAssocID="{CA0A122A-6309-B844-9DF8-563313233C18}" presName="node" presStyleLbl="node1" presStyleIdx="0" presStyleCnt="4" custLinFactNeighborX="-836" custLinFactNeighborY="-653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DE4AA-E52A-0841-A56B-F8B438E2D7C6}" type="pres">
      <dgm:prSet presAssocID="{873505EB-6E94-DB47-B19D-1A72EC8D196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C2126BA-E855-9542-9522-0C23FC1DB221}" type="pres">
      <dgm:prSet presAssocID="{873505EB-6E94-DB47-B19D-1A72EC8D196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0D4F351-8D2D-0945-A44B-63E7A0657653}" type="pres">
      <dgm:prSet presAssocID="{36F6B2BF-74D4-2F4E-8D1A-3F7B39F7A49D}" presName="node" presStyleLbl="node1" presStyleIdx="1" presStyleCnt="4" custLinFactNeighborX="-68566" custLinFactNeighborY="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154AEE-6CD4-E843-8C2B-F377DE509982}" type="pres">
      <dgm:prSet presAssocID="{AC04A5D6-66CB-D043-B996-59AA8CD0988F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8D2773A-3D70-5947-9CA0-4FE8089CC684}" type="pres">
      <dgm:prSet presAssocID="{AC04A5D6-66CB-D043-B996-59AA8CD0988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0954E59-3EDD-0644-A9B9-B1133A1A4A59}" type="pres">
      <dgm:prSet presAssocID="{DA1B51B1-5A12-9F4C-99E3-A66FA5AE71F4}" presName="node" presStyleLbl="node1" presStyleIdx="2" presStyleCnt="4" custLinFactX="-18323" custLinFactNeighborX="-100000" custLinFactNeighborY="-657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87636-3623-F749-AB00-08006D01C4BB}" type="pres">
      <dgm:prSet presAssocID="{856701A3-6657-3446-8543-1A1E7C9D8B0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8FBF0D4-DD71-0B4C-AE88-ABEE8E53E55F}" type="pres">
      <dgm:prSet presAssocID="{856701A3-6657-3446-8543-1A1E7C9D8B09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C56BD0B6-2C95-5D4F-A0F3-273CFE642217}" type="pres">
      <dgm:prSet presAssocID="{AC4C7B04-F2DF-C14A-8DAF-61B01A530FCC}" presName="node" presStyleLbl="node1" presStyleIdx="3" presStyleCnt="4" custScaleX="134008" custScaleY="118255" custLinFactNeighborX="-54718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159D15-5567-E148-B2CA-46FA0C728EC2}" type="presOf" srcId="{873505EB-6E94-DB47-B19D-1A72EC8D196E}" destId="{A47DE4AA-E52A-0841-A56B-F8B438E2D7C6}" srcOrd="0" destOrd="0" presId="urn:microsoft.com/office/officeart/2005/8/layout/process1"/>
    <dgm:cxn modelId="{B5491013-E36E-4D4F-BF0C-6AF248D253A2}" type="presOf" srcId="{AC04A5D6-66CB-D043-B996-59AA8CD0988F}" destId="{77154AEE-6CD4-E843-8C2B-F377DE509982}" srcOrd="0" destOrd="0" presId="urn:microsoft.com/office/officeart/2005/8/layout/process1"/>
    <dgm:cxn modelId="{6746EA55-288B-8E43-9763-852C04C2B5FC}" type="presOf" srcId="{AC4C7B04-F2DF-C14A-8DAF-61B01A530FCC}" destId="{C56BD0B6-2C95-5D4F-A0F3-273CFE642217}" srcOrd="0" destOrd="0" presId="urn:microsoft.com/office/officeart/2005/8/layout/process1"/>
    <dgm:cxn modelId="{528819DA-A188-8741-9644-94898F4AFC3D}" type="presOf" srcId="{36F6B2BF-74D4-2F4E-8D1A-3F7B39F7A49D}" destId="{F0D4F351-8D2D-0945-A44B-63E7A0657653}" srcOrd="0" destOrd="0" presId="urn:microsoft.com/office/officeart/2005/8/layout/process1"/>
    <dgm:cxn modelId="{22A9CAE0-978B-9143-B361-FD13DFE628E7}" srcId="{9E8ACAC9-F5FE-0242-A6D9-1845211ACC2D}" destId="{DA1B51B1-5A12-9F4C-99E3-A66FA5AE71F4}" srcOrd="2" destOrd="0" parTransId="{EF06833E-CE63-6648-BD48-98C7847F9026}" sibTransId="{856701A3-6657-3446-8543-1A1E7C9D8B09}"/>
    <dgm:cxn modelId="{40E0EDFA-8105-C645-9BEE-3F140CC74BAE}" type="presOf" srcId="{856701A3-6657-3446-8543-1A1E7C9D8B09}" destId="{08FBF0D4-DD71-0B4C-AE88-ABEE8E53E55F}" srcOrd="1" destOrd="0" presId="urn:microsoft.com/office/officeart/2005/8/layout/process1"/>
    <dgm:cxn modelId="{7A3A24DE-FD6E-334F-8F9D-15785DF8BF9E}" type="presOf" srcId="{CA0A122A-6309-B844-9DF8-563313233C18}" destId="{E297BA78-B8E9-9F4C-8BD5-FE8F4A88832E}" srcOrd="0" destOrd="0" presId="urn:microsoft.com/office/officeart/2005/8/layout/process1"/>
    <dgm:cxn modelId="{FDE57BA8-6906-1E4B-89F3-9B1B69196AEF}" type="presOf" srcId="{856701A3-6657-3446-8543-1A1E7C9D8B09}" destId="{7E887636-3623-F749-AB00-08006D01C4BB}" srcOrd="0" destOrd="0" presId="urn:microsoft.com/office/officeart/2005/8/layout/process1"/>
    <dgm:cxn modelId="{2AF0BCA0-E3DA-DF4E-A182-DC38B985933F}" type="presOf" srcId="{AC04A5D6-66CB-D043-B996-59AA8CD0988F}" destId="{28D2773A-3D70-5947-9CA0-4FE8089CC684}" srcOrd="1" destOrd="0" presId="urn:microsoft.com/office/officeart/2005/8/layout/process1"/>
    <dgm:cxn modelId="{B2839255-4EF2-D047-B6B8-6CF12F53CC3D}" srcId="{9E8ACAC9-F5FE-0242-A6D9-1845211ACC2D}" destId="{AC4C7B04-F2DF-C14A-8DAF-61B01A530FCC}" srcOrd="3" destOrd="0" parTransId="{310252D8-2D90-3847-8892-F52768B198A6}" sibTransId="{7C864CCD-6E84-264E-88EF-BF1DEFDB7DCA}"/>
    <dgm:cxn modelId="{071BFC44-FD28-0047-8F84-2ABD8C6418C2}" srcId="{9E8ACAC9-F5FE-0242-A6D9-1845211ACC2D}" destId="{36F6B2BF-74D4-2F4E-8D1A-3F7B39F7A49D}" srcOrd="1" destOrd="0" parTransId="{3F6710B9-9685-974C-B68D-8B3C29B2099A}" sibTransId="{AC04A5D6-66CB-D043-B996-59AA8CD0988F}"/>
    <dgm:cxn modelId="{7DA3CCBE-0A70-474C-A4E1-F83CC021A499}" type="presOf" srcId="{873505EB-6E94-DB47-B19D-1A72EC8D196E}" destId="{1C2126BA-E855-9542-9522-0C23FC1DB221}" srcOrd="1" destOrd="0" presId="urn:microsoft.com/office/officeart/2005/8/layout/process1"/>
    <dgm:cxn modelId="{6F8C706C-58C5-4A4E-8288-81136FDED11A}" srcId="{9E8ACAC9-F5FE-0242-A6D9-1845211ACC2D}" destId="{CA0A122A-6309-B844-9DF8-563313233C18}" srcOrd="0" destOrd="0" parTransId="{5F7AEA67-3482-0A41-B29C-B11DEDCF8881}" sibTransId="{873505EB-6E94-DB47-B19D-1A72EC8D196E}"/>
    <dgm:cxn modelId="{2A8D659F-E170-DC4F-A020-D27DEE3EA907}" type="presOf" srcId="{DA1B51B1-5A12-9F4C-99E3-A66FA5AE71F4}" destId="{50954E59-3EDD-0644-A9B9-B1133A1A4A59}" srcOrd="0" destOrd="0" presId="urn:microsoft.com/office/officeart/2005/8/layout/process1"/>
    <dgm:cxn modelId="{3B39AAB1-C76E-D948-BBDF-C3EACCFF4AFB}" type="presOf" srcId="{9E8ACAC9-F5FE-0242-A6D9-1845211ACC2D}" destId="{398651F1-6A35-7C41-AEA7-8B8BD2BA30E0}" srcOrd="0" destOrd="0" presId="urn:microsoft.com/office/officeart/2005/8/layout/process1"/>
    <dgm:cxn modelId="{6C1B1C2C-080B-934D-90BF-144A2C75A1E1}" type="presParOf" srcId="{398651F1-6A35-7C41-AEA7-8B8BD2BA30E0}" destId="{E297BA78-B8E9-9F4C-8BD5-FE8F4A88832E}" srcOrd="0" destOrd="0" presId="urn:microsoft.com/office/officeart/2005/8/layout/process1"/>
    <dgm:cxn modelId="{F948A624-FAF0-574E-BFA3-5E11832D0B8D}" type="presParOf" srcId="{398651F1-6A35-7C41-AEA7-8B8BD2BA30E0}" destId="{A47DE4AA-E52A-0841-A56B-F8B438E2D7C6}" srcOrd="1" destOrd="0" presId="urn:microsoft.com/office/officeart/2005/8/layout/process1"/>
    <dgm:cxn modelId="{EAD1B423-651F-8A4B-90A9-C5AD1018C3FF}" type="presParOf" srcId="{A47DE4AA-E52A-0841-A56B-F8B438E2D7C6}" destId="{1C2126BA-E855-9542-9522-0C23FC1DB221}" srcOrd="0" destOrd="0" presId="urn:microsoft.com/office/officeart/2005/8/layout/process1"/>
    <dgm:cxn modelId="{D84A5C34-A2B6-EC42-B390-CC3B094FACEF}" type="presParOf" srcId="{398651F1-6A35-7C41-AEA7-8B8BD2BA30E0}" destId="{F0D4F351-8D2D-0945-A44B-63E7A0657653}" srcOrd="2" destOrd="0" presId="urn:microsoft.com/office/officeart/2005/8/layout/process1"/>
    <dgm:cxn modelId="{E0543AB5-D2BE-DF4A-8304-BCD1F41E70F8}" type="presParOf" srcId="{398651F1-6A35-7C41-AEA7-8B8BD2BA30E0}" destId="{77154AEE-6CD4-E843-8C2B-F377DE509982}" srcOrd="3" destOrd="0" presId="urn:microsoft.com/office/officeart/2005/8/layout/process1"/>
    <dgm:cxn modelId="{37C796AF-7BA8-3548-BC7C-2D7305615A07}" type="presParOf" srcId="{77154AEE-6CD4-E843-8C2B-F377DE509982}" destId="{28D2773A-3D70-5947-9CA0-4FE8089CC684}" srcOrd="0" destOrd="0" presId="urn:microsoft.com/office/officeart/2005/8/layout/process1"/>
    <dgm:cxn modelId="{08B459AD-7C1E-9349-996F-7F4E227713B0}" type="presParOf" srcId="{398651F1-6A35-7C41-AEA7-8B8BD2BA30E0}" destId="{50954E59-3EDD-0644-A9B9-B1133A1A4A59}" srcOrd="4" destOrd="0" presId="urn:microsoft.com/office/officeart/2005/8/layout/process1"/>
    <dgm:cxn modelId="{99EE1685-5798-FB49-9F03-98F5BEBA1A03}" type="presParOf" srcId="{398651F1-6A35-7C41-AEA7-8B8BD2BA30E0}" destId="{7E887636-3623-F749-AB00-08006D01C4BB}" srcOrd="5" destOrd="0" presId="urn:microsoft.com/office/officeart/2005/8/layout/process1"/>
    <dgm:cxn modelId="{C5901A15-99C0-1445-9995-67114081666C}" type="presParOf" srcId="{7E887636-3623-F749-AB00-08006D01C4BB}" destId="{08FBF0D4-DD71-0B4C-AE88-ABEE8E53E55F}" srcOrd="0" destOrd="0" presId="urn:microsoft.com/office/officeart/2005/8/layout/process1"/>
    <dgm:cxn modelId="{E123CFBF-6F41-BA47-9009-DF1E0EE82707}" type="presParOf" srcId="{398651F1-6A35-7C41-AEA7-8B8BD2BA30E0}" destId="{C56BD0B6-2C95-5D4F-A0F3-273CFE642217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39B689-CDC1-6046-BD8B-6617EBF553E6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F1094127-6807-D941-ABB3-EC48DBD3EC53}">
      <dgm:prSet phldrT="[Text]"/>
      <dgm:spPr/>
      <dgm:t>
        <a:bodyPr/>
        <a:lstStyle/>
        <a:p>
          <a:r>
            <a:rPr lang="en-US" dirty="0" smtClean="0"/>
            <a:t>Campus Liaison works with fellow </a:t>
          </a:r>
          <a:r>
            <a:rPr lang="en-US" dirty="0" err="1" smtClean="0"/>
            <a:t>PPE’s</a:t>
          </a:r>
          <a:r>
            <a:rPr lang="en-US" dirty="0" smtClean="0"/>
            <a:t> to determine an outreach idea/topic &amp; target audience</a:t>
          </a:r>
          <a:endParaRPr lang="en-US" dirty="0"/>
        </a:p>
      </dgm:t>
    </dgm:pt>
    <dgm:pt modelId="{A5D4DBDA-42B8-904F-8AC5-EC254E67C517}" type="parTrans" cxnId="{5B5DF947-E1C1-494C-9E1F-D4DD4E2FA483}">
      <dgm:prSet/>
      <dgm:spPr/>
      <dgm:t>
        <a:bodyPr/>
        <a:lstStyle/>
        <a:p>
          <a:endParaRPr lang="en-US"/>
        </a:p>
      </dgm:t>
    </dgm:pt>
    <dgm:pt modelId="{CBDB4733-9485-9640-BBFA-EA3967B1CA11}" type="sibTrans" cxnId="{5B5DF947-E1C1-494C-9E1F-D4DD4E2FA483}">
      <dgm:prSet/>
      <dgm:spPr/>
      <dgm:t>
        <a:bodyPr/>
        <a:lstStyle/>
        <a:p>
          <a:endParaRPr lang="en-US"/>
        </a:p>
      </dgm:t>
    </dgm:pt>
    <dgm:pt modelId="{90E615D4-C932-B942-8CA9-46B429AD12BC}">
      <dgm:prSet phldrT="[Text]"/>
      <dgm:spPr/>
      <dgm:t>
        <a:bodyPr/>
        <a:lstStyle/>
        <a:p>
          <a:r>
            <a:rPr lang="en-US" dirty="0" smtClean="0"/>
            <a:t>Campus Liaison works with the Student Activities Department to ensure the outreach follows RSO rules &amp; regulations </a:t>
          </a:r>
          <a:endParaRPr lang="en-US" dirty="0"/>
        </a:p>
      </dgm:t>
    </dgm:pt>
    <dgm:pt modelId="{78B2EB32-D530-F449-A37D-09285AF11AAB}" type="parTrans" cxnId="{BE06FC91-A1F4-8F43-BD84-F3F0F8548237}">
      <dgm:prSet/>
      <dgm:spPr/>
      <dgm:t>
        <a:bodyPr/>
        <a:lstStyle/>
        <a:p>
          <a:endParaRPr lang="en-US"/>
        </a:p>
      </dgm:t>
    </dgm:pt>
    <dgm:pt modelId="{9F57D1E7-1471-8446-A057-D5177D801662}" type="sibTrans" cxnId="{BE06FC91-A1F4-8F43-BD84-F3F0F8548237}">
      <dgm:prSet/>
      <dgm:spPr/>
      <dgm:t>
        <a:bodyPr/>
        <a:lstStyle/>
        <a:p>
          <a:endParaRPr lang="en-US"/>
        </a:p>
      </dgm:t>
    </dgm:pt>
    <dgm:pt modelId="{A3973F99-9583-9146-96A4-BAC4EC572B6C}">
      <dgm:prSet phldrT="[Text]"/>
      <dgm:spPr/>
      <dgm:t>
        <a:bodyPr/>
        <a:lstStyle/>
        <a:p>
          <a:r>
            <a:rPr lang="en-US" dirty="0" err="1" smtClean="0"/>
            <a:t>PPE’s</a:t>
          </a:r>
          <a:r>
            <a:rPr lang="en-US" dirty="0" smtClean="0"/>
            <a:t> commit to the outreach, use toolkit to find resources to help in the outreach, and perform the outreach program!</a:t>
          </a:r>
          <a:endParaRPr lang="en-US" dirty="0"/>
        </a:p>
      </dgm:t>
    </dgm:pt>
    <dgm:pt modelId="{F56F84D3-532C-2B49-9837-829A4F3C4462}" type="parTrans" cxnId="{CA9665A1-1DE2-2144-8CAC-DEDA525E7DE7}">
      <dgm:prSet/>
      <dgm:spPr/>
      <dgm:t>
        <a:bodyPr/>
        <a:lstStyle/>
        <a:p>
          <a:endParaRPr lang="en-US"/>
        </a:p>
      </dgm:t>
    </dgm:pt>
    <dgm:pt modelId="{AE3FBDFB-79D5-0647-AD4D-DA53974B0E69}" type="sibTrans" cxnId="{CA9665A1-1DE2-2144-8CAC-DEDA525E7DE7}">
      <dgm:prSet/>
      <dgm:spPr/>
      <dgm:t>
        <a:bodyPr/>
        <a:lstStyle/>
        <a:p>
          <a:endParaRPr lang="en-US"/>
        </a:p>
      </dgm:t>
    </dgm:pt>
    <dgm:pt modelId="{BFBC9553-0655-794E-876C-7C422673452A}" type="pres">
      <dgm:prSet presAssocID="{EB39B689-CDC1-6046-BD8B-6617EBF553E6}" presName="Name0" presStyleCnt="0">
        <dgm:presLayoutVars>
          <dgm:dir/>
          <dgm:resizeHandles val="exact"/>
        </dgm:presLayoutVars>
      </dgm:prSet>
      <dgm:spPr/>
    </dgm:pt>
    <dgm:pt modelId="{E0E2B1BC-46C6-5948-9A5D-1F9067FB412E}" type="pres">
      <dgm:prSet presAssocID="{F1094127-6807-D941-ABB3-EC48DBD3EC5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23ED4-D53C-AC42-9E4D-F629B41174D6}" type="pres">
      <dgm:prSet presAssocID="{CBDB4733-9485-9640-BBFA-EA3967B1CA1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999E1F1-BA85-0B4B-B45F-BE70ED814C5E}" type="pres">
      <dgm:prSet presAssocID="{CBDB4733-9485-9640-BBFA-EA3967B1CA11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6F28F8E8-682A-4445-B2B1-D8FD6189BECF}" type="pres">
      <dgm:prSet presAssocID="{90E615D4-C932-B942-8CA9-46B429AD12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C90DFD-E176-F94D-A6F2-C673FB5ACD25}" type="pres">
      <dgm:prSet presAssocID="{9F57D1E7-1471-8446-A057-D5177D801662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20F61A5-4438-A644-B350-51DBC5DE2624}" type="pres">
      <dgm:prSet presAssocID="{9F57D1E7-1471-8446-A057-D5177D80166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C01B017-D342-2647-B724-A766CDF83C91}" type="pres">
      <dgm:prSet presAssocID="{A3973F99-9583-9146-96A4-BAC4EC572B6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9665A1-1DE2-2144-8CAC-DEDA525E7DE7}" srcId="{EB39B689-CDC1-6046-BD8B-6617EBF553E6}" destId="{A3973F99-9583-9146-96A4-BAC4EC572B6C}" srcOrd="2" destOrd="0" parTransId="{F56F84D3-532C-2B49-9837-829A4F3C4462}" sibTransId="{AE3FBDFB-79D5-0647-AD4D-DA53974B0E69}"/>
    <dgm:cxn modelId="{C28DE26D-F73E-2E43-B12A-30A5414FB359}" type="presOf" srcId="{90E615D4-C932-B942-8CA9-46B429AD12BC}" destId="{6F28F8E8-682A-4445-B2B1-D8FD6189BECF}" srcOrd="0" destOrd="0" presId="urn:microsoft.com/office/officeart/2005/8/layout/process1"/>
    <dgm:cxn modelId="{7A3493AD-3E48-514A-9E5A-B812D9E37662}" type="presOf" srcId="{9F57D1E7-1471-8446-A057-D5177D801662}" destId="{47C90DFD-E176-F94D-A6F2-C673FB5ACD25}" srcOrd="0" destOrd="0" presId="urn:microsoft.com/office/officeart/2005/8/layout/process1"/>
    <dgm:cxn modelId="{73A07B3D-AD8F-C34E-BAA6-206109171F3E}" type="presOf" srcId="{CBDB4733-9485-9640-BBFA-EA3967B1CA11}" destId="{E999E1F1-BA85-0B4B-B45F-BE70ED814C5E}" srcOrd="1" destOrd="0" presId="urn:microsoft.com/office/officeart/2005/8/layout/process1"/>
    <dgm:cxn modelId="{82CDD587-2F0D-B545-A84D-3C032D3924CA}" type="presOf" srcId="{F1094127-6807-D941-ABB3-EC48DBD3EC53}" destId="{E0E2B1BC-46C6-5948-9A5D-1F9067FB412E}" srcOrd="0" destOrd="0" presId="urn:microsoft.com/office/officeart/2005/8/layout/process1"/>
    <dgm:cxn modelId="{948E79D8-55C0-0E40-BE74-AAE32BFF0A3E}" type="presOf" srcId="{EB39B689-CDC1-6046-BD8B-6617EBF553E6}" destId="{BFBC9553-0655-794E-876C-7C422673452A}" srcOrd="0" destOrd="0" presId="urn:microsoft.com/office/officeart/2005/8/layout/process1"/>
    <dgm:cxn modelId="{BE06FC91-A1F4-8F43-BD84-F3F0F8548237}" srcId="{EB39B689-CDC1-6046-BD8B-6617EBF553E6}" destId="{90E615D4-C932-B942-8CA9-46B429AD12BC}" srcOrd="1" destOrd="0" parTransId="{78B2EB32-D530-F449-A37D-09285AF11AAB}" sibTransId="{9F57D1E7-1471-8446-A057-D5177D801662}"/>
    <dgm:cxn modelId="{10F2911C-65AE-7D49-B9E2-3A673B1DE0C6}" type="presOf" srcId="{9F57D1E7-1471-8446-A057-D5177D801662}" destId="{E20F61A5-4438-A644-B350-51DBC5DE2624}" srcOrd="1" destOrd="0" presId="urn:microsoft.com/office/officeart/2005/8/layout/process1"/>
    <dgm:cxn modelId="{5B5DF947-E1C1-494C-9E1F-D4DD4E2FA483}" srcId="{EB39B689-CDC1-6046-BD8B-6617EBF553E6}" destId="{F1094127-6807-D941-ABB3-EC48DBD3EC53}" srcOrd="0" destOrd="0" parTransId="{A5D4DBDA-42B8-904F-8AC5-EC254E67C517}" sibTransId="{CBDB4733-9485-9640-BBFA-EA3967B1CA11}"/>
    <dgm:cxn modelId="{8629B516-5ED8-1641-A203-18F0E7D146E5}" type="presOf" srcId="{CBDB4733-9485-9640-BBFA-EA3967B1CA11}" destId="{B4723ED4-D53C-AC42-9E4D-F629B41174D6}" srcOrd="0" destOrd="0" presId="urn:microsoft.com/office/officeart/2005/8/layout/process1"/>
    <dgm:cxn modelId="{8182FA2E-EA48-6149-ABB8-53B4CCE49A8E}" type="presOf" srcId="{A3973F99-9583-9146-96A4-BAC4EC572B6C}" destId="{0C01B017-D342-2647-B724-A766CDF83C91}" srcOrd="0" destOrd="0" presId="urn:microsoft.com/office/officeart/2005/8/layout/process1"/>
    <dgm:cxn modelId="{29617D2E-230F-654A-BDF0-673D8CA03929}" type="presParOf" srcId="{BFBC9553-0655-794E-876C-7C422673452A}" destId="{E0E2B1BC-46C6-5948-9A5D-1F9067FB412E}" srcOrd="0" destOrd="0" presId="urn:microsoft.com/office/officeart/2005/8/layout/process1"/>
    <dgm:cxn modelId="{92149E8A-B28F-2A43-9A03-E96E55C99C20}" type="presParOf" srcId="{BFBC9553-0655-794E-876C-7C422673452A}" destId="{B4723ED4-D53C-AC42-9E4D-F629B41174D6}" srcOrd="1" destOrd="0" presId="urn:microsoft.com/office/officeart/2005/8/layout/process1"/>
    <dgm:cxn modelId="{2C8FEE13-945B-514D-8C9B-8615CF0E38AA}" type="presParOf" srcId="{B4723ED4-D53C-AC42-9E4D-F629B41174D6}" destId="{E999E1F1-BA85-0B4B-B45F-BE70ED814C5E}" srcOrd="0" destOrd="0" presId="urn:microsoft.com/office/officeart/2005/8/layout/process1"/>
    <dgm:cxn modelId="{F1F7A1F1-690A-E649-8610-21CD09286142}" type="presParOf" srcId="{BFBC9553-0655-794E-876C-7C422673452A}" destId="{6F28F8E8-682A-4445-B2B1-D8FD6189BECF}" srcOrd="2" destOrd="0" presId="urn:microsoft.com/office/officeart/2005/8/layout/process1"/>
    <dgm:cxn modelId="{5DF49D28-3B71-9147-BA28-31F4A7E35ECB}" type="presParOf" srcId="{BFBC9553-0655-794E-876C-7C422673452A}" destId="{47C90DFD-E176-F94D-A6F2-C673FB5ACD25}" srcOrd="3" destOrd="0" presId="urn:microsoft.com/office/officeart/2005/8/layout/process1"/>
    <dgm:cxn modelId="{E92C62D6-6AFF-0040-B425-65E07E672C50}" type="presParOf" srcId="{47C90DFD-E176-F94D-A6F2-C673FB5ACD25}" destId="{E20F61A5-4438-A644-B350-51DBC5DE2624}" srcOrd="0" destOrd="0" presId="urn:microsoft.com/office/officeart/2005/8/layout/process1"/>
    <dgm:cxn modelId="{8BE9F763-06F5-2D41-8424-F662F59E530C}" type="presParOf" srcId="{BFBC9553-0655-794E-876C-7C422673452A}" destId="{0C01B017-D342-2647-B724-A766CDF83C9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BF6D79-76DB-CA4F-9324-6D25C42601F2}">
      <dsp:nvSpPr>
        <dsp:cNvPr id="0" name=""/>
        <dsp:cNvSpPr/>
      </dsp:nvSpPr>
      <dsp:spPr>
        <a:xfrm>
          <a:off x="411650" y="852473"/>
          <a:ext cx="2321401" cy="11380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Community Liaison contacts Community Leaders and vice-versa</a:t>
          </a:r>
          <a:endParaRPr lang="en-US" sz="1400" kern="1200" dirty="0"/>
        </a:p>
      </dsp:txBody>
      <dsp:txXfrm>
        <a:off x="411650" y="852473"/>
        <a:ext cx="2321401" cy="1138065"/>
      </dsp:txXfrm>
    </dsp:sp>
    <dsp:sp modelId="{43BC178D-783F-5D4C-9CBA-52754DD328B1}">
      <dsp:nvSpPr>
        <dsp:cNvPr id="0" name=""/>
        <dsp:cNvSpPr/>
      </dsp:nvSpPr>
      <dsp:spPr>
        <a:xfrm rot="2207176">
          <a:off x="2542174" y="2264477"/>
          <a:ext cx="750522" cy="3255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2207176">
        <a:off x="2542174" y="2264477"/>
        <a:ext cx="750522" cy="325554"/>
      </dsp:txXfrm>
    </dsp:sp>
    <dsp:sp modelId="{F9E5152C-8241-1140-98EE-3571D3AF9357}">
      <dsp:nvSpPr>
        <dsp:cNvPr id="0" name=""/>
        <dsp:cNvSpPr/>
      </dsp:nvSpPr>
      <dsp:spPr>
        <a:xfrm>
          <a:off x="2915020" y="2838532"/>
          <a:ext cx="2399560" cy="968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Community Leaders ask for our help at a Community Event</a:t>
          </a:r>
          <a:endParaRPr lang="en-US" sz="1500" kern="1200" dirty="0"/>
        </a:p>
      </dsp:txBody>
      <dsp:txXfrm>
        <a:off x="2915020" y="2838532"/>
        <a:ext cx="2399560" cy="968039"/>
      </dsp:txXfrm>
    </dsp:sp>
    <dsp:sp modelId="{834D3C59-B915-C347-B5A7-4022619C3B8C}">
      <dsp:nvSpPr>
        <dsp:cNvPr id="0" name=""/>
        <dsp:cNvSpPr/>
      </dsp:nvSpPr>
      <dsp:spPr>
        <a:xfrm rot="19364465">
          <a:off x="4965465" y="2214499"/>
          <a:ext cx="784069" cy="3255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9364465">
        <a:off x="4965465" y="2214499"/>
        <a:ext cx="784069" cy="325554"/>
      </dsp:txXfrm>
    </dsp:sp>
    <dsp:sp modelId="{DB8CCB8E-BEBD-5546-A2A1-F3C1B890DDF6}">
      <dsp:nvSpPr>
        <dsp:cNvPr id="0" name=""/>
        <dsp:cNvSpPr/>
      </dsp:nvSpPr>
      <dsp:spPr>
        <a:xfrm>
          <a:off x="5398075" y="893471"/>
          <a:ext cx="2440583" cy="10494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Community Liaison reports to PPE group on the target audience and topic of outreach</a:t>
          </a:r>
          <a:endParaRPr lang="en-US" sz="1400" kern="1200" dirty="0"/>
        </a:p>
      </dsp:txBody>
      <dsp:txXfrm>
        <a:off x="5398075" y="893471"/>
        <a:ext cx="2440583" cy="10494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97BA78-B8E9-9F4C-8BD5-FE8F4A88832E}">
      <dsp:nvSpPr>
        <dsp:cNvPr id="0" name=""/>
        <dsp:cNvSpPr/>
      </dsp:nvSpPr>
      <dsp:spPr>
        <a:xfrm>
          <a:off x="0" y="247490"/>
          <a:ext cx="1484783" cy="17678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Group of </a:t>
          </a:r>
          <a:r>
            <a:rPr lang="en-US" sz="1600" kern="1200" dirty="0" err="1" smtClean="0"/>
            <a:t>PPE’s</a:t>
          </a:r>
          <a:r>
            <a:rPr lang="en-US" sz="1600" kern="1200" dirty="0" smtClean="0"/>
            <a:t> commit to preparing for and attending the event.</a:t>
          </a:r>
          <a:endParaRPr lang="en-US" sz="1600" kern="1200" dirty="0"/>
        </a:p>
      </dsp:txBody>
      <dsp:txXfrm>
        <a:off x="0" y="247490"/>
        <a:ext cx="1484783" cy="1767820"/>
      </dsp:txXfrm>
    </dsp:sp>
    <dsp:sp modelId="{A47DE4AA-E52A-0841-A56B-F8B438E2D7C6}">
      <dsp:nvSpPr>
        <dsp:cNvPr id="0" name=""/>
        <dsp:cNvSpPr/>
      </dsp:nvSpPr>
      <dsp:spPr>
        <a:xfrm rot="3037094">
          <a:off x="1489601" y="1970602"/>
          <a:ext cx="185610" cy="3682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3037094">
        <a:off x="1489601" y="1970602"/>
        <a:ext cx="185610" cy="368226"/>
      </dsp:txXfrm>
    </dsp:sp>
    <dsp:sp modelId="{F0D4F351-8D2D-0945-A44B-63E7A0657653}">
      <dsp:nvSpPr>
        <dsp:cNvPr id="0" name=""/>
        <dsp:cNvSpPr/>
      </dsp:nvSpPr>
      <dsp:spPr>
        <a:xfrm>
          <a:off x="1673364" y="2286000"/>
          <a:ext cx="1484783" cy="17678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During Preparation, </a:t>
          </a:r>
          <a:r>
            <a:rPr lang="en-US" sz="1600" kern="1200" dirty="0" err="1" smtClean="0"/>
            <a:t>PPE’s</a:t>
          </a:r>
          <a:r>
            <a:rPr lang="en-US" sz="1600" kern="1200" dirty="0" smtClean="0"/>
            <a:t> search the Toolkit for the appropriate media.</a:t>
          </a:r>
          <a:endParaRPr lang="en-US" sz="1600" kern="1200" dirty="0"/>
        </a:p>
      </dsp:txBody>
      <dsp:txXfrm>
        <a:off x="1673364" y="2286000"/>
        <a:ext cx="1484783" cy="1767820"/>
      </dsp:txXfrm>
    </dsp:sp>
    <dsp:sp modelId="{77154AEE-6CD4-E843-8C2B-F377DE509982}">
      <dsp:nvSpPr>
        <dsp:cNvPr id="0" name=""/>
        <dsp:cNvSpPr/>
      </dsp:nvSpPr>
      <dsp:spPr>
        <a:xfrm rot="18502685">
          <a:off x="3135171" y="1958895"/>
          <a:ext cx="187716" cy="3682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8502685">
        <a:off x="3135171" y="1958895"/>
        <a:ext cx="187716" cy="368226"/>
      </dsp:txXfrm>
    </dsp:sp>
    <dsp:sp modelId="{50954E59-3EDD-0644-A9B9-B1133A1A4A59}">
      <dsp:nvSpPr>
        <dsp:cNvPr id="0" name=""/>
        <dsp:cNvSpPr/>
      </dsp:nvSpPr>
      <dsp:spPr>
        <a:xfrm>
          <a:off x="3293313" y="240525"/>
          <a:ext cx="1484783" cy="17678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PPE’s</a:t>
          </a:r>
          <a:r>
            <a:rPr lang="en-US" sz="1600" kern="1200" dirty="0" smtClean="0"/>
            <a:t> plan an outreach based on their chosen resources</a:t>
          </a:r>
          <a:endParaRPr lang="en-US" sz="1600" kern="1200" dirty="0"/>
        </a:p>
      </dsp:txBody>
      <dsp:txXfrm>
        <a:off x="3293313" y="240525"/>
        <a:ext cx="1484783" cy="1767820"/>
      </dsp:txXfrm>
    </dsp:sp>
    <dsp:sp modelId="{7E887636-3623-F749-AB00-08006D01C4BB}">
      <dsp:nvSpPr>
        <dsp:cNvPr id="0" name=""/>
        <dsp:cNvSpPr/>
      </dsp:nvSpPr>
      <dsp:spPr>
        <a:xfrm rot="1321168">
          <a:off x="5038160" y="1476936"/>
          <a:ext cx="648828" cy="3682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 rot="1321168">
        <a:off x="5038160" y="1476936"/>
        <a:ext cx="648828" cy="368226"/>
      </dsp:txXfrm>
    </dsp:sp>
    <dsp:sp modelId="{C56BD0B6-2C95-5D4F-A0F3-273CFE642217}">
      <dsp:nvSpPr>
        <dsp:cNvPr id="0" name=""/>
        <dsp:cNvSpPr/>
      </dsp:nvSpPr>
      <dsp:spPr>
        <a:xfrm>
          <a:off x="5913003" y="1240731"/>
          <a:ext cx="1989729" cy="20905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PPE’s</a:t>
          </a:r>
          <a:r>
            <a:rPr lang="en-US" sz="1600" kern="1200" dirty="0" smtClean="0"/>
            <a:t> Attend Outreach and MAKE A DIFFERENCE!</a:t>
          </a:r>
          <a:endParaRPr lang="en-US" sz="1600" kern="1200" dirty="0"/>
        </a:p>
      </dsp:txBody>
      <dsp:txXfrm>
        <a:off x="5913003" y="1240731"/>
        <a:ext cx="1989729" cy="209053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E2B1BC-46C6-5948-9A5D-1F9067FB412E}">
      <dsp:nvSpPr>
        <dsp:cNvPr id="0" name=""/>
        <dsp:cNvSpPr/>
      </dsp:nvSpPr>
      <dsp:spPr>
        <a:xfrm>
          <a:off x="7233" y="1158614"/>
          <a:ext cx="2161877" cy="2254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Campus Liaison works with fellow </a:t>
          </a:r>
          <a:r>
            <a:rPr lang="en-US" sz="1800" kern="1200" dirty="0" err="1" smtClean="0"/>
            <a:t>PPE’s</a:t>
          </a:r>
          <a:r>
            <a:rPr lang="en-US" sz="1800" kern="1200" dirty="0" smtClean="0"/>
            <a:t> to determine an outreach idea/topic &amp; target audience</a:t>
          </a:r>
          <a:endParaRPr lang="en-US" sz="1800" kern="1200" dirty="0"/>
        </a:p>
      </dsp:txBody>
      <dsp:txXfrm>
        <a:off x="7233" y="1158614"/>
        <a:ext cx="2161877" cy="2254770"/>
      </dsp:txXfrm>
    </dsp:sp>
    <dsp:sp modelId="{B4723ED4-D53C-AC42-9E4D-F629B41174D6}">
      <dsp:nvSpPr>
        <dsp:cNvPr id="0" name=""/>
        <dsp:cNvSpPr/>
      </dsp:nvSpPr>
      <dsp:spPr>
        <a:xfrm>
          <a:off x="2385298" y="201792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385298" y="2017927"/>
        <a:ext cx="458317" cy="536145"/>
      </dsp:txXfrm>
    </dsp:sp>
    <dsp:sp modelId="{6F28F8E8-682A-4445-B2B1-D8FD6189BECF}">
      <dsp:nvSpPr>
        <dsp:cNvPr id="0" name=""/>
        <dsp:cNvSpPr/>
      </dsp:nvSpPr>
      <dsp:spPr>
        <a:xfrm>
          <a:off x="3033861" y="1158614"/>
          <a:ext cx="2161877" cy="2254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Campus Liaison works with the Student Activities Department to ensure the outreach follows RSO rules &amp; regulations </a:t>
          </a:r>
          <a:endParaRPr lang="en-US" sz="1800" kern="1200" dirty="0"/>
        </a:p>
      </dsp:txBody>
      <dsp:txXfrm>
        <a:off x="3033861" y="1158614"/>
        <a:ext cx="2161877" cy="2254770"/>
      </dsp:txXfrm>
    </dsp:sp>
    <dsp:sp modelId="{47C90DFD-E176-F94D-A6F2-C673FB5ACD25}">
      <dsp:nvSpPr>
        <dsp:cNvPr id="0" name=""/>
        <dsp:cNvSpPr/>
      </dsp:nvSpPr>
      <dsp:spPr>
        <a:xfrm>
          <a:off x="5411926" y="201792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411926" y="2017927"/>
        <a:ext cx="458317" cy="536145"/>
      </dsp:txXfrm>
    </dsp:sp>
    <dsp:sp modelId="{0C01B017-D342-2647-B724-A766CDF83C91}">
      <dsp:nvSpPr>
        <dsp:cNvPr id="0" name=""/>
        <dsp:cNvSpPr/>
      </dsp:nvSpPr>
      <dsp:spPr>
        <a:xfrm>
          <a:off x="6060489" y="1158614"/>
          <a:ext cx="2161877" cy="2254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PPE’s</a:t>
          </a:r>
          <a:r>
            <a:rPr lang="en-US" sz="1800" kern="1200" dirty="0" smtClean="0"/>
            <a:t> commit to the outreach, use toolkit to find resources to help in the outreach, and perform the outreach program!</a:t>
          </a:r>
          <a:endParaRPr lang="en-US" sz="1800" kern="1200" dirty="0"/>
        </a:p>
      </dsp:txBody>
      <dsp:txXfrm>
        <a:off x="6060489" y="1158614"/>
        <a:ext cx="2161877" cy="2254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F4CB8C7-FCD9-7742-B574-3B7CE93F1F4F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B8C7-FCD9-7742-B574-3B7CE93F1F4F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59C54-5CB9-CC48-BE6B-1F346DAF8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B8C7-FCD9-7742-B574-3B7CE93F1F4F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59C54-5CB9-CC48-BE6B-1F346DAF8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F4CB8C7-FCD9-7742-B574-3B7CE93F1F4F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59C54-5CB9-CC48-BE6B-1F346DAF8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2AAB499-F5DE-4BE5-BB26-90CC428051F7}" type="datetime1">
              <a:rPr lang="en-US" smtClean="0"/>
              <a:pPr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BF5CD18-686B-47A9-AFD5-66CE5FA52A6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F4CB8C7-FCD9-7742-B574-3B7CE93F1F4F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1159C54-5CB9-CC48-BE6B-1F346DAF8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F4CB8C7-FCD9-7742-B574-3B7CE93F1F4F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1159C54-5CB9-CC48-BE6B-1F346DAF8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B8C7-FCD9-7742-B574-3B7CE93F1F4F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59C54-5CB9-CC48-BE6B-1F346DAF8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F4CB8C7-FCD9-7742-B574-3B7CE93F1F4F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1159C54-5CB9-CC48-BE6B-1F346DAF8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F4CB8C7-FCD9-7742-B574-3B7CE93F1F4F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1159C54-5CB9-CC48-BE6B-1F346DAF8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F4CB8C7-FCD9-7742-B574-3B7CE93F1F4F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1159C54-5CB9-CC48-BE6B-1F346DAF8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F4CB8C7-FCD9-7742-B574-3B7CE93F1F4F}" type="datetimeFigureOut">
              <a:rPr lang="en-US" smtClean="0"/>
              <a:pPr/>
              <a:t>4/22/13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1159C54-5CB9-CC48-BE6B-1F346DAF8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6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5" Type="http://schemas.openxmlformats.org/officeDocument/2006/relationships/diagramColors" Target="../diagrams/colors2.xml"/></Relationships>
</file>

<file path=ppt/slides/_rels/slide7.xml.rels><?xml version="1.0" encoding="UTF-8" standalone="yes"?>
<Relationships xmlns="http://schemas.openxmlformats.org/package/2006/relationships"><Relationship Id="rId6" Type="http://schemas.microsoft.com/office/2007/relationships/diagramDrawing" Target="../diagrams/drawing3.xml"/><Relationship Id="rId4" Type="http://schemas.openxmlformats.org/officeDocument/2006/relationships/diagramQuickStyle" Target="../diagrams/quickStyle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Relationship Id="rId3" Type="http://schemas.openxmlformats.org/officeDocument/2006/relationships/diagramLayout" Target="../diagrams/layout3.xml"/><Relationship Id="rId5" Type="http://schemas.openxmlformats.org/officeDocument/2006/relationships/diagramColors" Target="../diagrams/colors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QYW6vYSGX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5005F"/>
                </a:solidFill>
              </a:rPr>
              <a:t>How to Use The Peer Educator Toolkit</a:t>
            </a:r>
            <a:endParaRPr lang="en-US" dirty="0">
              <a:solidFill>
                <a:srgbClr val="75005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Emily E. Gentile</a:t>
            </a:r>
          </a:p>
          <a:p>
            <a:r>
              <a:rPr lang="en-US" dirty="0" smtClean="0"/>
              <a:t>University of Delaware Preconception Peer Educator &amp; </a:t>
            </a:r>
            <a:r>
              <a:rPr lang="en-US" smtClean="0"/>
              <a:t>Student </a:t>
            </a:r>
            <a:r>
              <a:rPr lang="en-US" smtClean="0"/>
              <a:t>Nurse,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Styles Quiz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 you learn best?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Questions/Comments?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603456" cy="3387918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5500" dirty="0" smtClean="0"/>
          </a:p>
          <a:p>
            <a:pPr algn="ctr"/>
            <a:endParaRPr lang="en-US" sz="5500" dirty="0" smtClean="0"/>
          </a:p>
          <a:p>
            <a:pPr algn="ctr"/>
            <a:endParaRPr lang="en-US" sz="5500" dirty="0" smtClean="0"/>
          </a:p>
          <a:p>
            <a:pPr algn="ctr"/>
            <a:r>
              <a:rPr lang="en-US" sz="8800" dirty="0" smtClean="0"/>
              <a:t>THANK YOU!</a:t>
            </a:r>
            <a:endParaRPr lang="en-US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“Toolkit” You Keep Talking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“Toolkit” is defined as “A set of tools designed to be used together for a particular purpose.”</a:t>
            </a:r>
          </a:p>
          <a:p>
            <a:r>
              <a:rPr lang="en-US" dirty="0" smtClean="0"/>
              <a:t>Peer Educator Toolkit: A set of resources for Peer Educators to utilize when performing outreach programs in the Delaware Community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the Toolkit Organized?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Organization:  The toolkit is organized by </a:t>
            </a:r>
            <a:r>
              <a:rPr lang="en-US" b="1" dirty="0" smtClean="0"/>
              <a:t>Target Audiences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Communities</a:t>
            </a:r>
          </a:p>
          <a:p>
            <a:pPr lvl="1"/>
            <a:r>
              <a:rPr lang="en-US" dirty="0" smtClean="0"/>
              <a:t>Young Women (“For Her”)</a:t>
            </a:r>
          </a:p>
          <a:p>
            <a:pPr lvl="1"/>
            <a:r>
              <a:rPr lang="en-US" dirty="0" smtClean="0"/>
              <a:t>Young Men (“For Him”)</a:t>
            </a:r>
          </a:p>
          <a:p>
            <a:pPr lvl="1"/>
            <a:r>
              <a:rPr lang="en-US" dirty="0" smtClean="0"/>
              <a:t>Teens</a:t>
            </a:r>
          </a:p>
          <a:p>
            <a:r>
              <a:rPr lang="en-US" dirty="0" smtClean="0"/>
              <a:t>There is also a section for Peer Educators to educate themselves!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SO Many Resources, How do I find what I need?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 smtClean="0"/>
              <a:t>When using the PDF version of the toolkit, press Control (Command on Macs) + F  and a search box will show up to search for a specific topic.  </a:t>
            </a:r>
          </a:p>
          <a:p>
            <a:pPr algn="ctr"/>
            <a:r>
              <a:rPr lang="en-US" dirty="0" smtClean="0"/>
              <a:t>You May also click on your target audience and sub-categories via the Table of Contents</a:t>
            </a:r>
            <a:endParaRPr lang="en-US" dirty="0"/>
          </a:p>
        </p:txBody>
      </p:sp>
      <p:pic>
        <p:nvPicPr>
          <p:cNvPr id="7" name="Picture Placeholder 6" descr="Picture 10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-5877" r="-587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 have the basics, now how do I actually put it into ACTION?</a:t>
            </a:r>
            <a:br>
              <a:rPr lang="en-US" dirty="0" smtClean="0"/>
            </a:br>
            <a:r>
              <a:rPr lang="en-US" dirty="0" smtClean="0"/>
              <a:t>{In the Community}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8229600" cy="4572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 have the basics, now how do I actually put it into ACTION?</a:t>
            </a:r>
            <a:br>
              <a:rPr lang="en-US" dirty="0" smtClean="0"/>
            </a:br>
            <a:r>
              <a:rPr lang="en-US" dirty="0" smtClean="0"/>
              <a:t>{In the Community}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on Campus?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8229600" cy="4572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I Make Sure I am Effective?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very important to evaluate each outreach program and its effectiveness.  </a:t>
            </a:r>
          </a:p>
          <a:p>
            <a:r>
              <a:rPr lang="en-US" dirty="0" smtClean="0"/>
              <a:t>The Office of Minority Health provides a guide on how to do just that!  Check it out in the “For Peer Educators” section of the toolkit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Learns Differently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There are many different </a:t>
            </a:r>
            <a:r>
              <a:rPr lang="en-US" b="1" dirty="0" smtClean="0">
                <a:hlinkClick r:id="rId2"/>
              </a:rPr>
              <a:t>learning styles</a:t>
            </a:r>
            <a:endParaRPr lang="en-US" dirty="0" smtClean="0"/>
          </a:p>
          <a:p>
            <a:r>
              <a:rPr lang="en-US" dirty="0" smtClean="0"/>
              <a:t>Consider each style to ensure your message reaches the broadest base!</a:t>
            </a:r>
          </a:p>
          <a:p>
            <a:pPr lvl="1"/>
            <a:r>
              <a:rPr lang="en-US" dirty="0" smtClean="0"/>
              <a:t>Visual: </a:t>
            </a:r>
            <a:r>
              <a:rPr lang="en-US" dirty="0" err="1" smtClean="0"/>
              <a:t>Powerpoints</a:t>
            </a:r>
            <a:r>
              <a:rPr lang="en-US" dirty="0" smtClean="0"/>
              <a:t>, </a:t>
            </a:r>
            <a:r>
              <a:rPr lang="en-US" dirty="0" err="1" smtClean="0"/>
              <a:t>Prezis</a:t>
            </a:r>
            <a:r>
              <a:rPr lang="en-US" dirty="0" smtClean="0"/>
              <a:t>, Banners, etc. will really catch the eye of people around you.</a:t>
            </a:r>
          </a:p>
          <a:p>
            <a:pPr lvl="1"/>
            <a:r>
              <a:rPr lang="en-US" dirty="0" smtClean="0"/>
              <a:t>Tactile: Have handouts ready to go!  The </a:t>
            </a:r>
            <a:r>
              <a:rPr lang="en-US" dirty="0" err="1" smtClean="0"/>
              <a:t>lifecourse</a:t>
            </a:r>
            <a:r>
              <a:rPr lang="en-US" dirty="0" smtClean="0"/>
              <a:t> game, “M&amp;M STD Game”, and other small activities are great ways to interact with tactile learners!</a:t>
            </a:r>
          </a:p>
          <a:p>
            <a:pPr lvl="1"/>
            <a:r>
              <a:rPr lang="en-US" dirty="0" smtClean="0"/>
              <a:t>Auditory: Talk to people!  Create discussion based around your outreach topics.  </a:t>
            </a:r>
          </a:p>
          <a:p>
            <a:pPr lvl="2"/>
            <a:r>
              <a:rPr lang="en-US" dirty="0" smtClean="0"/>
              <a:t>It is a great idea to have </a:t>
            </a:r>
            <a:r>
              <a:rPr lang="en-US" b="1" dirty="0" smtClean="0"/>
              <a:t>3 HEALTH MESSAGES </a:t>
            </a:r>
            <a:r>
              <a:rPr lang="en-US" dirty="0" smtClean="0"/>
              <a:t>that each PPE should try to convey to every person during an outreach.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79</TotalTime>
  <Words>542</Words>
  <Application>Microsoft Macintosh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How to Use The Peer Educator Toolkit</vt:lpstr>
      <vt:lpstr>What is This “Toolkit” You Keep Talking About?</vt:lpstr>
      <vt:lpstr>How is the Toolkit Organized?</vt:lpstr>
      <vt:lpstr>There are SO Many Resources, How do I find what I need?</vt:lpstr>
      <vt:lpstr>I have the basics, now how do I actually put it into ACTION? {In the Community}</vt:lpstr>
      <vt:lpstr>I have the basics, now how do I actually put it into ACTION? {In the Community}</vt:lpstr>
      <vt:lpstr>What about on Campus?</vt:lpstr>
      <vt:lpstr>How do I Make Sure I am Effective?</vt:lpstr>
      <vt:lpstr>Everyone Learns Differently</vt:lpstr>
      <vt:lpstr>Learning Styles Quiz</vt:lpstr>
      <vt:lpstr>Questions/Comments?</vt:lpstr>
    </vt:vector>
  </TitlesOfParts>
  <Company>University of Delaware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The Peer Educator Toolkit</dc:title>
  <dc:creator>Emily Gentile</dc:creator>
  <cp:lastModifiedBy>Emily Gentile</cp:lastModifiedBy>
  <cp:revision>3</cp:revision>
  <dcterms:created xsi:type="dcterms:W3CDTF">2013-04-23T00:29:05Z</dcterms:created>
  <dcterms:modified xsi:type="dcterms:W3CDTF">2013-04-23T00:30:27Z</dcterms:modified>
</cp:coreProperties>
</file>