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41EEB-E500-45B3-9809-EAABCC2B3FCF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523F3-3326-4D5B-8C8C-D7D749D36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Doctor can give you</a:t>
            </a:r>
            <a:r>
              <a:rPr lang="en-US" baseline="0" dirty="0" smtClean="0"/>
              <a:t> advice on your chanced of having a child with a genetic disorder or complication.  A doctor can also give you other reproductive plans, like Better monitoring through amniocentesis, or </a:t>
            </a:r>
            <a:r>
              <a:rPr lang="en-US" i="1" baseline="0" dirty="0" smtClean="0"/>
              <a:t>in </a:t>
            </a:r>
            <a:r>
              <a:rPr lang="en-US" i="1" baseline="0" smtClean="0"/>
              <a:t>vitro</a:t>
            </a:r>
            <a:r>
              <a:rPr lang="en-US" i="0" baseline="0" smtClean="0"/>
              <a:t> fertilization… etc.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523F3-3326-4D5B-8C8C-D7D749D369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C17FE-9DA9-4310-86E8-937794487FED}" type="datetimeFigureOut">
              <a:rPr lang="en-US" smtClean="0"/>
              <a:pPr/>
              <a:t>4/28/13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4A13-5EFF-43A9-BCD5-B92D09C88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ndigo.uic.edu/bitstream/handle/10027/7437/SchroederBiomedicalVisualization.jpg?sequence=1"/>
          <p:cNvPicPr>
            <a:picLocks noChangeAspect="1" noChangeArrowheads="1"/>
          </p:cNvPicPr>
          <p:nvPr/>
        </p:nvPicPr>
        <p:blipFill>
          <a:blip r:embed="rId2" cstate="print"/>
          <a:srcRect l="237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001000" cy="2743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Getting Into Your Genes</a:t>
            </a:r>
            <a:r>
              <a:rPr lang="en-US" sz="18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sz="31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31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Century Gothic" pitchFamily="34" charset="0"/>
              </a:rPr>
              <a:t>Another way to have a [healthy] baby!</a:t>
            </a:r>
            <a:endParaRPr lang="en-US" sz="31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are made up of DNA</a:t>
            </a:r>
          </a:p>
          <a:p>
            <a:r>
              <a:rPr lang="en-US" dirty="0" smtClean="0"/>
              <a:t> Genes carry in the information for cells to make a specific part of what makes you, you!</a:t>
            </a:r>
          </a:p>
          <a:p>
            <a:pPr lvl="1"/>
            <a:r>
              <a:rPr lang="en-US" sz="1800" dirty="0" smtClean="0"/>
              <a:t>There are genes for making your skin, your hair, your heart, etc…. </a:t>
            </a:r>
          </a:p>
          <a:p>
            <a:r>
              <a:rPr lang="en-US" dirty="0" smtClean="0"/>
              <a:t>Genes are packaged within chromosomes which are passed on from parent to child. </a:t>
            </a:r>
          </a:p>
          <a:p>
            <a:r>
              <a:rPr lang="en-US" dirty="0" smtClean="0"/>
              <a:t>Chromosomes are like a Book of Instructions</a:t>
            </a:r>
          </a:p>
          <a:p>
            <a:r>
              <a:rPr lang="en-US" dirty="0" smtClean="0"/>
              <a:t>We all have two sets </a:t>
            </a:r>
            <a:r>
              <a:rPr lang="en-US" smtClean="0"/>
              <a:t>of chromosomes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genes passed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get one set of chromosomes from our Mom, and another set from our Dad.  </a:t>
            </a:r>
          </a:p>
          <a:p>
            <a:r>
              <a:rPr lang="en-US" dirty="0" smtClean="0"/>
              <a:t>So we have two  Books of Instructions, with one usually acting as a backup.  </a:t>
            </a:r>
            <a:endParaRPr lang="en-US" dirty="0"/>
          </a:p>
        </p:txBody>
      </p:sp>
      <p:pic>
        <p:nvPicPr>
          <p:cNvPr id="3074" name="Picture 2" descr="http://upload.wikimedia.org/wikipedia/commons/thumb/c/c6/Codominant.jpg/220px-Codomin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371600"/>
            <a:ext cx="4114800" cy="4675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a child get a Genetic Disorder?</a:t>
            </a:r>
            <a:endParaRPr lang="en-US" dirty="0"/>
          </a:p>
        </p:txBody>
      </p:sp>
      <p:pic>
        <p:nvPicPr>
          <p:cNvPr id="2050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 l="48276" t="14083" b="19020"/>
          <a:stretch>
            <a:fillRect/>
          </a:stretch>
        </p:blipFill>
        <p:spPr bwMode="auto">
          <a:xfrm>
            <a:off x="2590800" y="1905000"/>
            <a:ext cx="3789947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5334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One gene might have an error, like a misspelling in the set of instructions.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the parents both have one bad copy, there is a 1 out of 4 chance that a child will be born </a:t>
            </a:r>
            <a:r>
              <a:rPr lang="en-US" smtClean="0"/>
              <a:t>with both bad copies.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What can you do?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Unzip your family history!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953000"/>
            <a:ext cx="8305800" cy="140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Ask yourself certain questions about your family’s medical history, </a:t>
            </a:r>
            <a:r>
              <a:rPr lang="en-US" dirty="0" err="1" smtClean="0"/>
              <a:t>expecially</a:t>
            </a:r>
            <a:r>
              <a:rPr lang="en-US" dirty="0" smtClean="0"/>
              <a:t> with pregnancies.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symonsez.files.wordpress.com/2008/10/zipp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143000"/>
            <a:ext cx="3657600" cy="367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i="1" dirty="0" smtClean="0"/>
              <a:t>Ask yourself if any of your relatives have had:</a:t>
            </a:r>
          </a:p>
          <a:p>
            <a:r>
              <a:rPr lang="en-US" dirty="0" smtClean="0"/>
              <a:t>A baby born before 37 weeks (too soon)</a:t>
            </a:r>
          </a:p>
          <a:p>
            <a:r>
              <a:rPr lang="en-US" dirty="0" smtClean="0"/>
              <a:t>A baby who weighed less than 51/2 pounds when it was born (too small)</a:t>
            </a:r>
          </a:p>
          <a:p>
            <a:r>
              <a:rPr lang="en-US" dirty="0" smtClean="0"/>
              <a:t>Pre-</a:t>
            </a:r>
            <a:r>
              <a:rPr lang="en-US" dirty="0" err="1" smtClean="0"/>
              <a:t>eclampsia</a:t>
            </a:r>
            <a:r>
              <a:rPr lang="en-US" dirty="0" smtClean="0"/>
              <a:t> (high blood pressure during pregnancy) or </a:t>
            </a:r>
            <a:r>
              <a:rPr lang="en-US" dirty="0" err="1" smtClean="0"/>
              <a:t>eclampsia</a:t>
            </a:r>
            <a:r>
              <a:rPr lang="en-US" dirty="0" smtClean="0"/>
              <a:t> (seizures while pregnant)</a:t>
            </a:r>
          </a:p>
          <a:p>
            <a:r>
              <a:rPr lang="en-US" dirty="0" smtClean="0"/>
              <a:t>Diabetes or gestational diabetes</a:t>
            </a:r>
          </a:p>
          <a:p>
            <a:r>
              <a:rPr lang="en-US" dirty="0" smtClean="0"/>
              <a:t>Two or more miscarriages</a:t>
            </a:r>
          </a:p>
          <a:p>
            <a:r>
              <a:rPr lang="en-US" dirty="0" smtClean="0"/>
              <a:t>Problems getting pregnant</a:t>
            </a:r>
          </a:p>
          <a:p>
            <a:r>
              <a:rPr lang="en-US" dirty="0" smtClean="0"/>
              <a:t>A stillborn baby (a baby that was not alive when it was born)</a:t>
            </a:r>
          </a:p>
          <a:p>
            <a:r>
              <a:rPr lang="en-US" dirty="0" smtClean="0"/>
              <a:t>A baby with a birth defect</a:t>
            </a:r>
          </a:p>
          <a:p>
            <a:r>
              <a:rPr lang="en-US" dirty="0" smtClean="0"/>
              <a:t>Depression before or after the baby was born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Heart or lung disease</a:t>
            </a:r>
          </a:p>
          <a:p>
            <a:r>
              <a:rPr lang="en-US" dirty="0" smtClean="0"/>
              <a:t>A stroke</a:t>
            </a:r>
          </a:p>
          <a:p>
            <a:r>
              <a:rPr lang="en-US" dirty="0" smtClean="0"/>
              <a:t>A known genetic disorder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your Doctor! </a:t>
            </a:r>
            <a:endParaRPr lang="en-US" dirty="0"/>
          </a:p>
        </p:txBody>
      </p:sp>
      <p:pic>
        <p:nvPicPr>
          <p:cNvPr id="20482" name="Picture 2" descr="http://images.celebrateexpress.com/mgen/merchandiser/38201.jpg?zm=1600,1600,1,0,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828800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364</Words>
  <Application>Microsoft Macintosh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Getting Into Your Genes  Another way to have a [healthy] baby!</vt:lpstr>
      <vt:lpstr>What are genes?</vt:lpstr>
      <vt:lpstr>How are genes passed on?</vt:lpstr>
      <vt:lpstr>How can a child get a Genetic Disorder?</vt:lpstr>
      <vt:lpstr>What can you do? </vt:lpstr>
      <vt:lpstr>Unzip your family history!</vt:lpstr>
      <vt:lpstr>Questions to consider:</vt:lpstr>
      <vt:lpstr>Ask your Doctor!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Into Your Genes Unzipping what you should know</dc:title>
  <dc:creator>Lisa Pilchman</dc:creator>
  <cp:lastModifiedBy>Emily Gentile</cp:lastModifiedBy>
  <cp:revision>11</cp:revision>
  <dcterms:created xsi:type="dcterms:W3CDTF">2013-04-28T16:14:00Z</dcterms:created>
  <dcterms:modified xsi:type="dcterms:W3CDTF">2013-04-28T16:14:24Z</dcterms:modified>
</cp:coreProperties>
</file>