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EEC5-C08C-3846-870F-98E747E0B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EEC5-C08C-3846-870F-98E747E0B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EEC5-C08C-3846-870F-98E747E0B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EEC5-C08C-3846-870F-98E747E0B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EEC5-C08C-3846-870F-98E747E0B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EEC5-C08C-3846-870F-98E747E0B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EEC5-C08C-3846-870F-98E747E0B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EEC5-C08C-3846-870F-98E747E0B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EBB8300-DD5C-1A47-99D2-C05B7074F801}" type="datetimeFigureOut">
              <a:rPr lang="en-US" smtClean="0"/>
              <a:pPr/>
              <a:t>4/28/13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CFEEEC5-C08C-3846-870F-98E747E0B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latin typeface="Abadi MT Condensed Extra Bold"/>
              </a:rPr>
              <a:t>EXERCISE &amp; YOU</a:t>
            </a:r>
            <a:endParaRPr lang="en-US" sz="5400" dirty="0">
              <a:latin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exercise?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badi MT Condensed Extra Bold"/>
              </a:rPr>
              <a:t/>
            </a:r>
            <a:br>
              <a:rPr lang="en-US" sz="4000" dirty="0" smtClean="0">
                <a:latin typeface="Abadi MT Condensed Extra Bold"/>
              </a:rPr>
            </a:br>
            <a:r>
              <a:rPr lang="en-US" sz="3600" dirty="0" smtClean="0">
                <a:latin typeface="Abadi MT Condensed Extra Bold"/>
              </a:rPr>
              <a:t>How </a:t>
            </a:r>
            <a:r>
              <a:rPr lang="en-US" sz="3600" dirty="0">
                <a:latin typeface="Abadi MT Condensed Extra Bold"/>
              </a:rPr>
              <a:t>often do you exercise?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latin typeface="Abadi MT Condensed Extra Bold"/>
            </a:endParaRPr>
          </a:p>
        </p:txBody>
      </p:sp>
      <p:pic>
        <p:nvPicPr>
          <p:cNvPr id="4" name="Picture 3" descr="Screen Shot 2013-04-24 at 4.3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8437" y="1428081"/>
            <a:ext cx="4461256" cy="2983350"/>
          </a:xfrm>
          <a:prstGeom prst="rect">
            <a:avLst/>
          </a:prstGeom>
        </p:spPr>
      </p:pic>
      <p:pic>
        <p:nvPicPr>
          <p:cNvPr id="14" name="Content Placeholder 13" descr="Screen Shot 2013-04-24 at 4.46.0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449" b="12449"/>
          <a:stretch>
            <a:fillRect/>
          </a:stretch>
        </p:blipFill>
        <p:spPr>
          <a:xfrm>
            <a:off x="4712509" y="2863968"/>
            <a:ext cx="4260242" cy="364266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50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badi MT Condensed Extra Bold"/>
              </a:rPr>
              <a:t>Why should you exercise?</a:t>
            </a:r>
            <a:endParaRPr lang="en-US" sz="3600" dirty="0">
              <a:latin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00511"/>
            <a:ext cx="7520940" cy="357984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dirty="0" smtClean="0">
                <a:latin typeface="Abadi MT Condensed Extra Bold"/>
              </a:rPr>
              <a:t>Some of us are aware that we should engage in “moderate intensity” exercise at least 30 minutes a day, 5 days a week</a:t>
            </a:r>
          </a:p>
          <a:p>
            <a:pPr marL="0" indent="0"/>
            <a:endParaRPr lang="en-US" sz="1700" dirty="0" smtClean="0">
              <a:latin typeface="Abadi MT Condensed Extra Bold"/>
            </a:endParaRPr>
          </a:p>
          <a:p>
            <a:pPr>
              <a:buFont typeface="Wingdings" charset="2"/>
              <a:buChar char="ü"/>
            </a:pPr>
            <a:r>
              <a:rPr lang="en-US" sz="2400" dirty="0" smtClean="0">
                <a:latin typeface="Abadi MT Condensed Extra Bold"/>
              </a:rPr>
              <a:t>For a lean &amp; fit </a:t>
            </a:r>
            <a:r>
              <a:rPr lang="en-US" sz="2400" dirty="0">
                <a:latin typeface="Abadi MT Condensed Extra Bold"/>
              </a:rPr>
              <a:t>p</a:t>
            </a:r>
            <a:r>
              <a:rPr lang="en-US" sz="2400" dirty="0" smtClean="0">
                <a:latin typeface="Abadi MT Condensed Extra Bold"/>
              </a:rPr>
              <a:t>hysique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latin typeface="Abadi MT Condensed Extra Bold"/>
              </a:rPr>
              <a:t>To be “Heart Healthy”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latin typeface="Abadi MT Condensed Extra Bold"/>
              </a:rPr>
              <a:t>To excel in sports</a:t>
            </a:r>
          </a:p>
          <a:p>
            <a:pPr>
              <a:buFont typeface="Wingdings" charset="2"/>
              <a:buChar char="ü"/>
            </a:pPr>
            <a:endParaRPr lang="en-US" sz="2000" dirty="0">
              <a:latin typeface="Abadi MT Condensed Extra Bold"/>
            </a:endParaRPr>
          </a:p>
          <a:p>
            <a:pPr marL="0" indent="0"/>
            <a:r>
              <a:rPr lang="en-US" sz="2400" dirty="0" smtClean="0">
                <a:latin typeface="Abadi MT Condensed Extra Bold"/>
              </a:rPr>
              <a:t>But what other benefits can you get from regularly exercising?</a:t>
            </a:r>
            <a:endParaRPr lang="en-US" sz="2400" dirty="0">
              <a:latin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64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badi MT Condensed Extra Bold"/>
              </a:rPr>
              <a:t>Health Benefits of exercise</a:t>
            </a:r>
            <a:endParaRPr lang="en-US" sz="3600" dirty="0">
              <a:latin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16" y="1100628"/>
            <a:ext cx="8058484" cy="5757372"/>
          </a:xfrm>
        </p:spPr>
        <p:txBody>
          <a:bodyPr/>
          <a:lstStyle/>
          <a:p>
            <a:pPr marL="0" indent="0"/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>
                <a:latin typeface="Abadi MT Condensed Extra Bold"/>
              </a:rPr>
              <a:t>Healthy Body Composition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latin typeface="Abadi MT Condensed Extra Bold"/>
              </a:rPr>
              <a:t>Improve your Bone Mineral Density</a:t>
            </a:r>
          </a:p>
          <a:p>
            <a:pPr marL="0" indent="0"/>
            <a:endParaRPr lang="en-US" dirty="0"/>
          </a:p>
        </p:txBody>
      </p:sp>
      <p:pic>
        <p:nvPicPr>
          <p:cNvPr id="4" name="Picture 3" descr="Screen Shot 2013-04-24 at 4.5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5417" y="2960704"/>
            <a:ext cx="5832642" cy="3289084"/>
          </a:xfrm>
          <a:prstGeom prst="rect">
            <a:avLst/>
          </a:prstGeom>
        </p:spPr>
      </p:pic>
      <p:pic>
        <p:nvPicPr>
          <p:cNvPr id="5" name="Picture 4" descr="Screen Shot 2013-04-24 at 4.5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33708" y="1515948"/>
            <a:ext cx="2334571" cy="23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76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40080"/>
            <a:ext cx="7520940" cy="548640"/>
          </a:xfrm>
        </p:spPr>
        <p:txBody>
          <a:bodyPr/>
          <a:lstStyle/>
          <a:p>
            <a:r>
              <a:rPr lang="en-US" sz="4000" dirty="0" smtClean="0">
                <a:latin typeface="Abadi MT Condensed Extra Bold"/>
              </a:rPr>
              <a:t>Did you know exercise can also…</a:t>
            </a:r>
            <a:endParaRPr lang="en-US" sz="4000" dirty="0">
              <a:latin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71267"/>
            <a:ext cx="7520940" cy="357984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800" dirty="0" smtClean="0">
                <a:latin typeface="Abadi MT Condensed Extra Bold"/>
              </a:rPr>
              <a:t>Positively </a:t>
            </a:r>
            <a:r>
              <a:rPr lang="en-US" sz="2800" dirty="0">
                <a:latin typeface="Abadi MT Condensed Extra Bold"/>
              </a:rPr>
              <a:t>a</a:t>
            </a:r>
            <a:r>
              <a:rPr lang="en-US" sz="2800" dirty="0" smtClean="0">
                <a:latin typeface="Abadi MT Condensed Extra Bold"/>
              </a:rPr>
              <a:t>ffect your mood</a:t>
            </a:r>
          </a:p>
          <a:p>
            <a:pPr>
              <a:buFont typeface="Wingdings" charset="2"/>
              <a:buChar char="ü"/>
            </a:pPr>
            <a:r>
              <a:rPr lang="en-US" sz="2800" dirty="0" smtClean="0">
                <a:latin typeface="Abadi MT Condensed Extra Bold"/>
              </a:rPr>
              <a:t>Reduce stress</a:t>
            </a:r>
          </a:p>
          <a:p>
            <a:pPr>
              <a:buFont typeface="Wingdings" charset="2"/>
              <a:buChar char="ü"/>
            </a:pPr>
            <a:r>
              <a:rPr lang="en-US" sz="2800" dirty="0" smtClean="0">
                <a:latin typeface="Abadi MT Condensed Extra Bold"/>
              </a:rPr>
              <a:t>Improve your memory and brain power</a:t>
            </a:r>
          </a:p>
          <a:p>
            <a:pPr>
              <a:buFont typeface="Wingdings" charset="2"/>
              <a:buChar char="ü"/>
            </a:pPr>
            <a:r>
              <a:rPr lang="en-US" sz="2800" dirty="0" smtClean="0">
                <a:latin typeface="Abadi MT Condensed Extra Bold"/>
              </a:rPr>
              <a:t>It can even enhance your skin complexion!</a:t>
            </a:r>
            <a:endParaRPr lang="en-US" sz="2800" dirty="0">
              <a:latin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45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badi MT Condensed Extra Bold"/>
              </a:rPr>
              <a:t>Exercise &amp; Your brain…</a:t>
            </a:r>
            <a:endParaRPr lang="en-US" sz="3600" dirty="0">
              <a:latin typeface="Abadi MT Condensed Extra Bol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60" y="1227133"/>
            <a:ext cx="7520940" cy="35798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Macintosh HD:Users:darra:Desktop:Screen Shot 2013-04-24 at 5.08.19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56" y="1900801"/>
            <a:ext cx="377444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intosh HD:Users:darra:Desktop:Screen Shot 2013-04-24 at 5.10.07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691" y="1900801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1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7662"/>
            <a:ext cx="7520940" cy="548640"/>
          </a:xfrm>
        </p:spPr>
        <p:txBody>
          <a:bodyPr/>
          <a:lstStyle/>
          <a:p>
            <a:pPr algn="ctr"/>
            <a:r>
              <a:rPr lang="en-US" sz="3600" dirty="0" smtClean="0">
                <a:latin typeface="Abadi MT Condensed Extra Bold"/>
              </a:rPr>
              <a:t>Exercise can help your skin?!...</a:t>
            </a:r>
            <a:endParaRPr lang="en-US" sz="3600" dirty="0">
              <a:latin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ü"/>
            </a:pPr>
            <a:endParaRPr lang="en-US" sz="2800" dirty="0" smtClean="0">
              <a:latin typeface="Abadi MT Condensed Extra Bold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badi MT Condensed Extra Bold"/>
              </a:rPr>
              <a:t>yes, it’s a natural AND free skin treatment!</a:t>
            </a:r>
          </a:p>
          <a:p>
            <a:pPr marL="457200" indent="-457200">
              <a:buFont typeface="Wingdings" charset="2"/>
              <a:buChar char="ü"/>
            </a:pPr>
            <a:endParaRPr lang="en-US" sz="2000" dirty="0" smtClean="0">
              <a:latin typeface="Abadi MT Condensed Extra Bold"/>
            </a:endParaRPr>
          </a:p>
          <a:p>
            <a:pPr marL="973836" lvl="4" indent="-457200">
              <a:buFont typeface="Wingdings" charset="2"/>
              <a:buChar char="ü"/>
            </a:pPr>
            <a:r>
              <a:rPr lang="en-US" sz="2800" dirty="0" smtClean="0">
                <a:latin typeface="Abadi MT Condensed Extra Bold"/>
              </a:rPr>
              <a:t>Increased blood flow</a:t>
            </a:r>
          </a:p>
          <a:p>
            <a:pPr marL="973836" lvl="4" indent="-457200">
              <a:buFont typeface="Wingdings" charset="2"/>
              <a:buChar char="ü"/>
            </a:pPr>
            <a:r>
              <a:rPr lang="en-US" sz="2800" dirty="0" smtClean="0">
                <a:latin typeface="Abadi MT Condensed Extra Bold"/>
              </a:rPr>
              <a:t>Delivery of more nutrients</a:t>
            </a:r>
          </a:p>
          <a:p>
            <a:pPr marL="973836" lvl="4" indent="-457200">
              <a:buFont typeface="Wingdings" charset="2"/>
              <a:buChar char="ü"/>
            </a:pPr>
            <a:r>
              <a:rPr lang="en-US" sz="2800" dirty="0" smtClean="0">
                <a:latin typeface="Abadi MT Condensed Extra Bold"/>
              </a:rPr>
              <a:t>Ridding of waste products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19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35057"/>
            <a:ext cx="7520940" cy="548640"/>
          </a:xfrm>
        </p:spPr>
        <p:txBody>
          <a:bodyPr/>
          <a:lstStyle/>
          <a:p>
            <a:pPr algn="ctr"/>
            <a:r>
              <a:rPr lang="en-US" sz="3600" dirty="0" smtClean="0">
                <a:latin typeface="Abadi MT Condensed Extra Bold"/>
              </a:rPr>
              <a:t>So, </a:t>
            </a:r>
            <a:r>
              <a:rPr lang="en-US" sz="3600" u="dbl" dirty="0" smtClean="0">
                <a:latin typeface="Abadi MT Condensed Extra Bold"/>
              </a:rPr>
              <a:t>how will you exercise?</a:t>
            </a:r>
            <a:endParaRPr lang="en-US" sz="3600" u="dbl" dirty="0">
              <a:latin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cintosh HD:Users:darra:Desktop:Screen Shot 2013-04-24 at 5.21.01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906" y="1813826"/>
            <a:ext cx="6139143" cy="3907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8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67</TotalTime>
  <Words>154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EXERCISE &amp; YOU</vt:lpstr>
      <vt:lpstr> How often do you exercise? </vt:lpstr>
      <vt:lpstr>Why should you exercise?</vt:lpstr>
      <vt:lpstr>Health Benefits of exercise</vt:lpstr>
      <vt:lpstr>Did you know exercise can also…</vt:lpstr>
      <vt:lpstr>Exercise &amp; Your brain…</vt:lpstr>
      <vt:lpstr>Exercise can help your skin?!...</vt:lpstr>
      <vt:lpstr>So, how will you exercise?</vt:lpstr>
    </vt:vector>
  </TitlesOfParts>
  <Company>Smhlax4!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&amp; YOU</dc:title>
  <dc:creator>Darra Markland</dc:creator>
  <cp:lastModifiedBy>Emily Gentile</cp:lastModifiedBy>
  <cp:revision>7</cp:revision>
  <dcterms:created xsi:type="dcterms:W3CDTF">2013-04-28T18:21:59Z</dcterms:created>
  <dcterms:modified xsi:type="dcterms:W3CDTF">2013-04-28T18:27:26Z</dcterms:modified>
</cp:coreProperties>
</file>